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84" r:id="rId3"/>
    <p:sldId id="285" r:id="rId4"/>
    <p:sldId id="288" r:id="rId5"/>
    <p:sldId id="289" r:id="rId6"/>
    <p:sldId id="290" r:id="rId7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Segoe UI" pitchFamily="34" charset="0"/>
      <p:regular r:id="rId14"/>
      <p:bold r:id="rId15"/>
      <p:italic r:id="rId16"/>
      <p:boldItalic r:id="rId17"/>
    </p:embeddedFont>
    <p:embeddedFont>
      <p:font typeface="Perpetua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34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0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600" y="5072401"/>
            <a:ext cx="7772400" cy="860425"/>
          </a:xfrm>
        </p:spPr>
        <p:txBody>
          <a:bodyPr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111750" cy="46021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48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194800"/>
            <a:ext cx="3962400" cy="338139"/>
          </a:xfrm>
        </p:spPr>
        <p:txBody>
          <a:bodyPr anchor="b"/>
          <a:lstStyle>
            <a:lvl1pPr algn="l"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54996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305800" cy="46783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3246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81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362200" cy="2057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524000"/>
            <a:ext cx="5715000" cy="20573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38070"/>
            <a:ext cx="23622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38070"/>
            <a:ext cx="3657600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048001"/>
            <a:ext cx="27432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493837"/>
            <a:ext cx="2743200" cy="1477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0" y="1493837"/>
            <a:ext cx="26670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493837"/>
            <a:ext cx="2743200" cy="1477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8800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524001"/>
            <a:ext cx="4040188" cy="304801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424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0585" y="663001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006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3200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2"/>
        </a:buClr>
        <a:buSzPct val="70000"/>
        <a:buFont typeface="Arial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tuvshin\AppData\Local\Temp\cleanair.m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3048000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mn-MN" sz="2800" dirty="0" smtClean="0"/>
              <a:t>Улаанбаатар хотын хэмжээнд  ажиллаж байгаа 250 кВт-аас дээш хүчин чадалтай 185 ширхэг нам даралтын халаалтын зуух 92 байршилд байрлан үйл ажиллагаагаа явуулж байна.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48600" y="1219200"/>
            <a:ext cx="6858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533400" y="381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mn-MN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даралтын халаалтын зуухыг шинэчилэн, сайжруулах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05800" cy="4678364"/>
          </a:xfrm>
        </p:spPr>
        <p:txBody>
          <a:bodyPr/>
          <a:lstStyle/>
          <a:p>
            <a:r>
              <a:rPr lang="mn-MN" dirty="0" smtClean="0"/>
              <a:t>Эдгээр байгууллагууд нь цэрэг, цагдаа, сургууль, цэцэрлэг, эмнэлэг болон хувийн компаниуд байна.</a:t>
            </a:r>
            <a:endParaRPr lang="en-US" dirty="0" smtClean="0"/>
          </a:p>
          <a:p>
            <a:r>
              <a:rPr lang="mn-MN" dirty="0" smtClean="0"/>
              <a:t>185 зуухнаас 67 зуух нь бохирдлын төв цэгээс хэтэрхий хол агаарын бохирдлын бүсээс гадна орших зуухнууд  хасагдаж байна.</a:t>
            </a:r>
            <a:endParaRPr lang="en-US" dirty="0" smtClean="0"/>
          </a:p>
          <a:p>
            <a:r>
              <a:rPr lang="mn-MN" dirty="0" smtClean="0"/>
              <a:t>Төслийн хүрээнд 57 байршилын 118 ширхэг зуух хамрагдаад байгаа ба үүнээс 20 байгуулага нь улсын мэдэлд,  37 зуух нь хувийн эзэмшилд байна.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uvshin\Desktop\Tailan\report\HOB selction\HOB electronic map 2011-04-15.kmz [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431292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tuvshin\Desktop\Tailan\report\HOB selction\HOB electronic map 2011-04-15.kmz [4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352800"/>
            <a:ext cx="475488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602163"/>
          </a:xfrm>
        </p:spPr>
        <p:txBody>
          <a:bodyPr/>
          <a:lstStyle/>
          <a:p>
            <a:pPr lvl="0"/>
            <a:r>
              <a:rPr lang="mn-M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Улаанбаатар хотод ажиллаж байгаа нам даралтын халаалтын зуухнуудаар нэг бүрчилэн танилцаж Улаанбаатар хотын халаалтын зуухны нэгдсэн мэдээллийн санг хийсэн.</a:t>
            </a:r>
          </a:p>
          <a:p>
            <a:r>
              <a:rPr lang="mn-M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Халаалтын зуухны нэгдсэн мэдээллийн санг ашиглан электрон газрын зураг хийж тухайн халаалтын зуухны байршил, уртраг өргөрөг болон мэдээллийг оруулж өгсөн.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39763"/>
          </a:xfrm>
        </p:spPr>
        <p:txBody>
          <a:bodyPr/>
          <a:lstStyle/>
          <a:p>
            <a:r>
              <a:rPr lang="mn-MN" dirty="0" smtClean="0"/>
              <a:t>Хийгдсэн ажлууд: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04800"/>
            <a:ext cx="5111750" cy="4602163"/>
          </a:xfrm>
        </p:spPr>
        <p:txBody>
          <a:bodyPr/>
          <a:lstStyle/>
          <a:p>
            <a:pPr lvl="0"/>
            <a:r>
              <a:rPr lang="mn-MN" dirty="0" smtClean="0"/>
              <a:t>Олон нийтэд нээлттэй мэдээлэл хүргэх зорилгоор </a:t>
            </a:r>
            <a:r>
              <a:rPr lang="mn-MN" u="sng" dirty="0" smtClean="0">
                <a:hlinkClick r:id="rId2" action="ppaction://hlinkfile"/>
              </a:rPr>
              <a:t>cleanair.mn</a:t>
            </a:r>
            <a:r>
              <a:rPr lang="mn-MN" dirty="0" smtClean="0"/>
              <a:t> сайт дээр халаалтын зуухны байршил, мэдээллийг газрын зураг дээр оруулж өгсөн.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1507" name="Picture 3" descr="3 st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38200"/>
            <a:ext cx="4267200" cy="335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4 st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4419600" cy="396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609600"/>
            <a:ext cx="7772400" cy="5181600"/>
          </a:xfrm>
        </p:spPr>
        <p:txBody>
          <a:bodyPr>
            <a:normAutofit lnSpcReduction="10000"/>
          </a:bodyPr>
          <a:lstStyle/>
          <a:p>
            <a:pPr lvl="0"/>
            <a:r>
              <a:rPr lang="mn-MN" dirty="0" smtClean="0"/>
              <a:t>Нам даралтын халаалтын зуухны ажиллагааны байдал, бохирдлын зэргийг тодорхойлох туршилтыг хийсэн.</a:t>
            </a:r>
            <a:endParaRPr lang="en-US" dirty="0" smtClean="0"/>
          </a:p>
          <a:p>
            <a:pPr lvl="0"/>
            <a:r>
              <a:rPr lang="mn-MN" dirty="0" smtClean="0"/>
              <a:t>Нам даралтын халаалтын зуухыг шинэчилэн, солисноор нийгэм эдийн засагт нөлөөлөх үр дүнгийн шинжилгээ хийх эдийн засгийн электрон моделийг боловсруулсан.</a:t>
            </a:r>
            <a:endParaRPr lang="en-US" dirty="0" smtClean="0"/>
          </a:p>
          <a:p>
            <a:pPr lvl="0"/>
            <a:r>
              <a:rPr lang="mn-MN" dirty="0" smtClean="0"/>
              <a:t>Гэр хороолын айл өрхийн дунд утаа гаргах янданг цөөрүүлэх зорилгоор хөршийн нөхөрлөлийн  нам даралтын халаалтын зуухийг байгуулах, нийгэм эдийн засагт нөлөөлөх үр дүнгийн шинжилгээг хийх эдийн засгийн электрон моделийг боловсруулсан.</a:t>
            </a:r>
            <a:endParaRPr lang="en-US" dirty="0" smtClean="0"/>
          </a:p>
          <a:p>
            <a:pPr lvl="0"/>
            <a:r>
              <a:rPr lang="mn-MN" dirty="0" smtClean="0"/>
              <a:t>Эхний ээлжинд солих 4 газрын 8 халаалтын зуухны зураг төслийг дуусгаад байна.</a:t>
            </a:r>
            <a:endParaRPr lang="en-US" dirty="0" smtClean="0"/>
          </a:p>
          <a:p>
            <a:r>
              <a:rPr lang="mn-MN" dirty="0" smtClean="0"/>
              <a:t>Вийлиамс Бийлдинг компаний нийт төлбөрийн 30%, нийт ажлын 63% нь хийгдсэн байна.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M_piece_of_the_puzzle(2)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39575D-AF1F-43BF-910C-F7C64E8E5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PM_piece_of_the_puzzle(2)</Template>
  <TotalTime>613</TotalTime>
  <Words>227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</vt:lpstr>
      <vt:lpstr>Perpetua</vt:lpstr>
      <vt:lpstr>PM_piece_of_the_puzzle(2)</vt:lpstr>
      <vt:lpstr> Улаанбаатар хотын хэмжээнд  ажиллаж байгаа 250 кВт-аас дээш хүчин чадалтай 185 ширхэг нам даралтын халаалтын зуух 92 байршилд байрлан үйл ажиллагаагаа явуулж байна.  </vt:lpstr>
      <vt:lpstr>Slide 2</vt:lpstr>
      <vt:lpstr>Хийгдсэн ажлууд: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SUPPORT CONSULTING SERVICES - HEAT ONLY BOILERS (HOB) RECONSTRUCTION AND REPLACEMENT</dc:title>
  <dc:creator>Adam Saffer</dc:creator>
  <cp:lastModifiedBy>Enkhjargal</cp:lastModifiedBy>
  <cp:revision>14</cp:revision>
  <dcterms:created xsi:type="dcterms:W3CDTF">2011-04-27T03:40:58Z</dcterms:created>
  <dcterms:modified xsi:type="dcterms:W3CDTF">2013-12-18T05:06:38Z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TC101857272</vt:lpwstr>
  </property>
</Properties>
</file>